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F1E5F-764C-4058-A326-CBBA0934BBEC}" type="datetimeFigureOut">
              <a:rPr lang="en-AU" smtClean="0"/>
              <a:t>15/06/2012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210DE-1D5E-4AAE-9AF8-ED45EAFE79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224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FD2DB-F780-4729-A214-193826615B7A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30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3A9C6-E89D-4085-8CAC-138392E87232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7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F0300-E302-49AE-B80A-46C34396DB92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9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DB8F-DC8B-47F0-B251-A4E4D59A5A22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6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85715-8251-47CD-89C8-2A8E20651A69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37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E3632-F728-448F-A533-121ABC430992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77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E4B2F-F0DC-4BF0-9A53-8889A9023962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5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FD67-9C2A-4DB5-94AD-A70C39296863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6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8BAC8-0D97-4604-9493-7D50210CEE59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59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55EE-4DEB-4B95-8184-83300A354B1B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4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7086-321C-428D-827B-060AAF170685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05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99DE483-A153-4962-AF64-633087520909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9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FFFF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348880"/>
            <a:ext cx="7772400" cy="1143000"/>
          </a:xfrm>
        </p:spPr>
        <p:txBody>
          <a:bodyPr/>
          <a:lstStyle/>
          <a:p>
            <a:r>
              <a:rPr lang="en-AU" sz="6600" b="1" dirty="0">
                <a:latin typeface="Calibri" pitchFamily="34" charset="0"/>
                <a:cs typeface="Calibri" pitchFamily="34" charset="0"/>
              </a:rPr>
              <a:t>MAKE </a:t>
            </a:r>
            <a:r>
              <a:rPr lang="en-AU" sz="6600" b="1" dirty="0" smtClean="0">
                <a:latin typeface="Calibri" pitchFamily="34" charset="0"/>
                <a:cs typeface="Calibri" pitchFamily="34" charset="0"/>
              </a:rPr>
              <a:t>ROOM</a:t>
            </a:r>
            <a:endParaRPr lang="en-US" sz="6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7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FFFF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32656"/>
            <a:ext cx="8712968" cy="640871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 is coming.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 is near.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in your life and your heart for 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Jesus is here.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Jesus is here.</a:t>
            </a:r>
          </a:p>
        </p:txBody>
      </p:sp>
    </p:spTree>
    <p:extLst>
      <p:ext uri="{BB962C8B-B14F-4D97-AF65-F5344CB8AC3E}">
        <p14:creationId xmlns:p14="http://schemas.microsoft.com/office/powerpoint/2010/main" val="9153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FFFF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404664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Make room for the </a:t>
            </a:r>
            <a:r>
              <a:rPr lang="en-US" sz="4000" b="1" dirty="0" err="1">
                <a:latin typeface="Calibri" pitchFamily="34" charset="0"/>
                <a:cs typeface="Calibri" pitchFamily="34" charset="0"/>
              </a:rPr>
              <a:t>Saviour</a:t>
            </a:r>
            <a:r>
              <a:rPr lang="en-US" sz="4000" b="1" dirty="0"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4000" b="1" dirty="0" err="1">
                <a:latin typeface="Calibri" pitchFamily="34" charset="0"/>
                <a:cs typeface="Calibri" pitchFamily="34" charset="0"/>
              </a:rPr>
              <a:t>Saviour</a:t>
            </a:r>
            <a:r>
              <a:rPr lang="en-US" sz="4000" b="1" dirty="0">
                <a:latin typeface="Calibri" pitchFamily="34" charset="0"/>
                <a:cs typeface="Calibri" pitchFamily="34" charset="0"/>
              </a:rPr>
              <a:t> is coming.</a:t>
            </a:r>
          </a:p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Make room for the </a:t>
            </a:r>
            <a:r>
              <a:rPr lang="en-US" sz="4000" b="1" dirty="0" err="1">
                <a:latin typeface="Calibri" pitchFamily="34" charset="0"/>
                <a:cs typeface="Calibri" pitchFamily="34" charset="0"/>
              </a:rPr>
              <a:t>Saviour</a:t>
            </a:r>
            <a:r>
              <a:rPr lang="en-US" sz="4000" b="1" dirty="0"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4000" b="1" dirty="0" err="1">
                <a:latin typeface="Calibri" pitchFamily="34" charset="0"/>
                <a:cs typeface="Calibri" pitchFamily="34" charset="0"/>
              </a:rPr>
              <a:t>Saviour</a:t>
            </a:r>
            <a:r>
              <a:rPr lang="en-US" sz="4000" b="1" dirty="0">
                <a:latin typeface="Calibri" pitchFamily="34" charset="0"/>
                <a:cs typeface="Calibri" pitchFamily="34" charset="0"/>
              </a:rPr>
              <a:t> is near.</a:t>
            </a:r>
          </a:p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Make room in your life and your heart for the </a:t>
            </a:r>
            <a:r>
              <a:rPr lang="en-US" sz="4000" b="1" dirty="0" err="1">
                <a:latin typeface="Calibri" pitchFamily="34" charset="0"/>
                <a:cs typeface="Calibri" pitchFamily="34" charset="0"/>
              </a:rPr>
              <a:t>Saviour</a:t>
            </a:r>
            <a:r>
              <a:rPr lang="en-US" sz="4000" b="1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Make room for Jesus is here.</a:t>
            </a:r>
          </a:p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Make room for Jesus is here.</a:t>
            </a:r>
          </a:p>
        </p:txBody>
      </p:sp>
    </p:spTree>
    <p:extLst>
      <p:ext uri="{BB962C8B-B14F-4D97-AF65-F5344CB8AC3E}">
        <p14:creationId xmlns:p14="http://schemas.microsoft.com/office/powerpoint/2010/main" val="23564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FFFF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9850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404664"/>
            <a:ext cx="8229600" cy="53609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Make room for the </a:t>
            </a:r>
            <a:r>
              <a:rPr lang="en-US" sz="4000" b="1" dirty="0" err="1">
                <a:latin typeface="Calibri" pitchFamily="34" charset="0"/>
                <a:cs typeface="Calibri" pitchFamily="34" charset="0"/>
              </a:rPr>
              <a:t>Saviour</a:t>
            </a:r>
            <a:r>
              <a:rPr lang="en-US" sz="4000" b="1" dirty="0"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4000" b="1" dirty="0" err="1">
                <a:latin typeface="Calibri" pitchFamily="34" charset="0"/>
                <a:cs typeface="Calibri" pitchFamily="34" charset="0"/>
              </a:rPr>
              <a:t>Saviour</a:t>
            </a:r>
            <a:r>
              <a:rPr lang="en-US" sz="4000" b="1" dirty="0">
                <a:latin typeface="Calibri" pitchFamily="34" charset="0"/>
                <a:cs typeface="Calibri" pitchFamily="34" charset="0"/>
              </a:rPr>
              <a:t> is coming.</a:t>
            </a:r>
          </a:p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Make room for the </a:t>
            </a:r>
            <a:r>
              <a:rPr lang="en-US" sz="4000" b="1" dirty="0" err="1">
                <a:latin typeface="Calibri" pitchFamily="34" charset="0"/>
                <a:cs typeface="Calibri" pitchFamily="34" charset="0"/>
              </a:rPr>
              <a:t>Saviour</a:t>
            </a:r>
            <a:r>
              <a:rPr lang="en-US" sz="4000" b="1" dirty="0"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4000" b="1" dirty="0" err="1">
                <a:latin typeface="Calibri" pitchFamily="34" charset="0"/>
                <a:cs typeface="Calibri" pitchFamily="34" charset="0"/>
              </a:rPr>
              <a:t>Saviour</a:t>
            </a:r>
            <a:r>
              <a:rPr lang="en-US" sz="4000" b="1" dirty="0">
                <a:latin typeface="Calibri" pitchFamily="34" charset="0"/>
                <a:cs typeface="Calibri" pitchFamily="34" charset="0"/>
              </a:rPr>
              <a:t> is near.</a:t>
            </a:r>
          </a:p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Make room in your life and your heart for the </a:t>
            </a:r>
            <a:r>
              <a:rPr lang="en-US" sz="4000" b="1" dirty="0" err="1">
                <a:latin typeface="Calibri" pitchFamily="34" charset="0"/>
                <a:cs typeface="Calibri" pitchFamily="34" charset="0"/>
              </a:rPr>
              <a:t>Saviour</a:t>
            </a:r>
            <a:r>
              <a:rPr lang="en-US" sz="4000" b="1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Make room for Jesus is here.</a:t>
            </a:r>
          </a:p>
          <a:p>
            <a:pPr algn="ctr">
              <a:buFontTx/>
              <a:buNone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Make room for Jesus is here.</a:t>
            </a:r>
          </a:p>
        </p:txBody>
      </p:sp>
    </p:spTree>
    <p:extLst>
      <p:ext uri="{BB962C8B-B14F-4D97-AF65-F5344CB8AC3E}">
        <p14:creationId xmlns:p14="http://schemas.microsoft.com/office/powerpoint/2010/main" val="14729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FFFF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60648"/>
            <a:ext cx="8352928" cy="6408712"/>
          </a:xfrm>
        </p:spPr>
        <p:txBody>
          <a:bodyPr/>
          <a:lstStyle/>
          <a:p>
            <a:pPr algn="ctr">
              <a:buFontTx/>
              <a:buNone/>
            </a:pPr>
            <a:endParaRPr lang="en-US" sz="3600" b="1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en-US" sz="3600" b="1" dirty="0" smtClean="0">
                <a:latin typeface="Arial" charset="0"/>
              </a:rPr>
              <a:t>Make </a:t>
            </a:r>
            <a:r>
              <a:rPr lang="en-US" sz="3600" b="1" dirty="0">
                <a:latin typeface="Arial" charset="0"/>
              </a:rPr>
              <a:t>room for hope,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Joy,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the love of the Lord.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peace,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life,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room, make room.</a:t>
            </a:r>
          </a:p>
        </p:txBody>
      </p:sp>
    </p:spTree>
    <p:extLst>
      <p:ext uri="{BB962C8B-B14F-4D97-AF65-F5344CB8AC3E}">
        <p14:creationId xmlns:p14="http://schemas.microsoft.com/office/powerpoint/2010/main" val="28510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FFFF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60747"/>
            <a:ext cx="8496944" cy="648072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 is coming.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 is near.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in your life and your heart for 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Jesus is here.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Jesus is here.</a:t>
            </a:r>
          </a:p>
        </p:txBody>
      </p:sp>
    </p:spTree>
    <p:extLst>
      <p:ext uri="{BB962C8B-B14F-4D97-AF65-F5344CB8AC3E}">
        <p14:creationId xmlns:p14="http://schemas.microsoft.com/office/powerpoint/2010/main" val="23753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FFFF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6632"/>
            <a:ext cx="8517632" cy="712747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In the midst of the clutter of life 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the Lord to come in.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Keep your eye on what matters,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Keep your mind on the Word.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Keep your heart on what counts,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Keep your focus on God.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Let the Spirit move in you,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Jesus your life.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the Lord to come in.</a:t>
            </a:r>
          </a:p>
        </p:txBody>
      </p:sp>
    </p:spTree>
    <p:extLst>
      <p:ext uri="{BB962C8B-B14F-4D97-AF65-F5344CB8AC3E}">
        <p14:creationId xmlns:p14="http://schemas.microsoft.com/office/powerpoint/2010/main" val="27434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FFFF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32656"/>
            <a:ext cx="8712968" cy="640871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 is coming.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 is near.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in your life and your heart for 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Jesus is here.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Jesus is here.</a:t>
            </a:r>
          </a:p>
        </p:txBody>
      </p:sp>
    </p:spTree>
    <p:extLst>
      <p:ext uri="{BB962C8B-B14F-4D97-AF65-F5344CB8AC3E}">
        <p14:creationId xmlns:p14="http://schemas.microsoft.com/office/powerpoint/2010/main" val="19825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FFFF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784976" cy="648072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love,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The love of the Father,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The love that does not count the cost.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Love unrestrained,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Love unconditional,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A baby, a manger, a cross.</a:t>
            </a:r>
          </a:p>
        </p:txBody>
      </p:sp>
    </p:spTree>
    <p:extLst>
      <p:ext uri="{BB962C8B-B14F-4D97-AF65-F5344CB8AC3E}">
        <p14:creationId xmlns:p14="http://schemas.microsoft.com/office/powerpoint/2010/main" val="6757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FFFF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32656"/>
            <a:ext cx="8712968" cy="640871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 is coming.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 is near.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in your life and your heart for the </a:t>
            </a:r>
            <a:r>
              <a:rPr lang="en-US" sz="3600" b="1" dirty="0" err="1">
                <a:latin typeface="Arial" charset="0"/>
              </a:rPr>
              <a:t>Saviour</a:t>
            </a:r>
            <a:r>
              <a:rPr lang="en-US" sz="3600" b="1" dirty="0">
                <a:latin typeface="Arial" charset="0"/>
              </a:rPr>
              <a:t>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Jesus is here.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" charset="0"/>
              </a:rPr>
              <a:t>Make room for Jesus is here.</a:t>
            </a:r>
          </a:p>
        </p:txBody>
      </p:sp>
    </p:spTree>
    <p:extLst>
      <p:ext uri="{BB962C8B-B14F-4D97-AF65-F5344CB8AC3E}">
        <p14:creationId xmlns:p14="http://schemas.microsoft.com/office/powerpoint/2010/main" val="9153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425</Words>
  <Application>Microsoft Office PowerPoint</Application>
  <PresentationFormat>On-screen Show (4:3)</PresentationFormat>
  <Paragraphs>65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MAKE 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ROOM FOR THE SAVIOUR</dc:title>
  <dc:creator>Christopher</dc:creator>
  <cp:lastModifiedBy>Christopher</cp:lastModifiedBy>
  <cp:revision>4</cp:revision>
  <dcterms:created xsi:type="dcterms:W3CDTF">2012-03-21T14:00:24Z</dcterms:created>
  <dcterms:modified xsi:type="dcterms:W3CDTF">2012-06-14T15:00:33Z</dcterms:modified>
</cp:coreProperties>
</file>